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7" r:id="rId2"/>
    <p:sldId id="261" r:id="rId3"/>
  </p:sldIdLst>
  <p:sldSz cx="6858000" cy="9906000" type="A4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RSU" panose="02000506040000020003" pitchFamily="2" charset="-34"/>
      <p:regular r:id="rId10"/>
      <p:bold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638" autoAdjust="0"/>
  </p:normalViewPr>
  <p:slideViewPr>
    <p:cSldViewPr snapToGrid="0">
      <p:cViewPr varScale="1">
        <p:scale>
          <a:sx n="42" d="100"/>
          <a:sy n="42" d="100"/>
        </p:scale>
        <p:origin x="23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FCD3-099F-4E30-9A57-9C802CB39EF7}" type="datetimeFigureOut">
              <a:rPr lang="th-TH" smtClean="0"/>
              <a:t>17/04/64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1DC2-5B91-4F1B-B8C1-B7C3F31D34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2120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FCD3-099F-4E30-9A57-9C802CB39EF7}" type="datetimeFigureOut">
              <a:rPr lang="th-TH" smtClean="0"/>
              <a:t>17/04/64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1DC2-5B91-4F1B-B8C1-B7C3F31D34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3963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FCD3-099F-4E30-9A57-9C802CB39EF7}" type="datetimeFigureOut">
              <a:rPr lang="th-TH" smtClean="0"/>
              <a:t>17/04/64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1DC2-5B91-4F1B-B8C1-B7C3F31D34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050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FCD3-099F-4E30-9A57-9C802CB39EF7}" type="datetimeFigureOut">
              <a:rPr lang="th-TH" smtClean="0"/>
              <a:t>17/04/64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1DC2-5B91-4F1B-B8C1-B7C3F31D34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3549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FCD3-099F-4E30-9A57-9C802CB39EF7}" type="datetimeFigureOut">
              <a:rPr lang="th-TH" smtClean="0"/>
              <a:t>17/04/64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1DC2-5B91-4F1B-B8C1-B7C3F31D34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4504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FCD3-099F-4E30-9A57-9C802CB39EF7}" type="datetimeFigureOut">
              <a:rPr lang="th-TH" smtClean="0"/>
              <a:t>17/04/64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1DC2-5B91-4F1B-B8C1-B7C3F31D34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7774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FCD3-099F-4E30-9A57-9C802CB39EF7}" type="datetimeFigureOut">
              <a:rPr lang="th-TH" smtClean="0"/>
              <a:t>17/04/64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1DC2-5B91-4F1B-B8C1-B7C3F31D34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299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FCD3-099F-4E30-9A57-9C802CB39EF7}" type="datetimeFigureOut">
              <a:rPr lang="th-TH" smtClean="0"/>
              <a:t>17/04/64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1DC2-5B91-4F1B-B8C1-B7C3F31D34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130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FCD3-099F-4E30-9A57-9C802CB39EF7}" type="datetimeFigureOut">
              <a:rPr lang="th-TH" smtClean="0"/>
              <a:t>17/04/64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1DC2-5B91-4F1B-B8C1-B7C3F31D34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77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FCD3-099F-4E30-9A57-9C802CB39EF7}" type="datetimeFigureOut">
              <a:rPr lang="th-TH" smtClean="0"/>
              <a:t>17/04/64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1DC2-5B91-4F1B-B8C1-B7C3F31D34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13129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FCD3-099F-4E30-9A57-9C802CB39EF7}" type="datetimeFigureOut">
              <a:rPr lang="th-TH" smtClean="0"/>
              <a:t>17/04/64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1DC2-5B91-4F1B-B8C1-B7C3F31D34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7923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8FCD3-099F-4E30-9A57-9C802CB39EF7}" type="datetimeFigureOut">
              <a:rPr lang="th-TH" smtClean="0"/>
              <a:t>17/04/64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41DC2-5B91-4F1B-B8C1-B7C3F31D34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1076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24FD32A6-D7B4-4D82-925C-003A7C64A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38" name="รูปภาพ 37">
            <a:extLst>
              <a:ext uri="{FF2B5EF4-FFF2-40B4-BE49-F238E27FC236}">
                <a16:creationId xmlns:a16="http://schemas.microsoft.com/office/drawing/2014/main" id="{DE3B9237-C302-4829-BFB7-6124ACDF3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35052" y="1860666"/>
            <a:ext cx="1035418" cy="1037090"/>
          </a:xfrm>
          <a:prstGeom prst="rect">
            <a:avLst/>
          </a:prstGeom>
        </p:spPr>
      </p:pic>
      <p:pic>
        <p:nvPicPr>
          <p:cNvPr id="40" name="รูปภาพ 39">
            <a:extLst>
              <a:ext uri="{FF2B5EF4-FFF2-40B4-BE49-F238E27FC236}">
                <a16:creationId xmlns:a16="http://schemas.microsoft.com/office/drawing/2014/main" id="{980D97C8-77C5-4E4E-94F7-38262CEE3E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79" y="2996109"/>
            <a:ext cx="1033745" cy="1037090"/>
          </a:xfrm>
          <a:prstGeom prst="rect">
            <a:avLst/>
          </a:prstGeom>
        </p:spPr>
      </p:pic>
      <p:pic>
        <p:nvPicPr>
          <p:cNvPr id="42" name="รูปภาพ 41">
            <a:extLst>
              <a:ext uri="{FF2B5EF4-FFF2-40B4-BE49-F238E27FC236}">
                <a16:creationId xmlns:a16="http://schemas.microsoft.com/office/drawing/2014/main" id="{6AFCE280-E06E-462C-BB49-4634EC71C8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262" y="2407670"/>
            <a:ext cx="815179" cy="815179"/>
          </a:xfrm>
          <a:prstGeom prst="rect">
            <a:avLst/>
          </a:prstGeom>
        </p:spPr>
      </p:pic>
      <p:pic>
        <p:nvPicPr>
          <p:cNvPr id="44" name="รูปภาพ 43">
            <a:extLst>
              <a:ext uri="{FF2B5EF4-FFF2-40B4-BE49-F238E27FC236}">
                <a16:creationId xmlns:a16="http://schemas.microsoft.com/office/drawing/2014/main" id="{A60545E0-8AE8-4D62-BD34-3557764BDA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750" y="9623686"/>
            <a:ext cx="2406251" cy="282314"/>
          </a:xfrm>
          <a:prstGeom prst="rect">
            <a:avLst/>
          </a:prstGeom>
        </p:spPr>
      </p:pic>
      <p:pic>
        <p:nvPicPr>
          <p:cNvPr id="50" name="รูปภาพ 49">
            <a:extLst>
              <a:ext uri="{FF2B5EF4-FFF2-40B4-BE49-F238E27FC236}">
                <a16:creationId xmlns:a16="http://schemas.microsoft.com/office/drawing/2014/main" id="{2190BEBA-406A-4103-B3E9-6B012F442E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3257" y="2556811"/>
            <a:ext cx="2889635" cy="505368"/>
          </a:xfrm>
          <a:prstGeom prst="rect">
            <a:avLst/>
          </a:prstGeom>
        </p:spPr>
      </p:pic>
      <p:pic>
        <p:nvPicPr>
          <p:cNvPr id="52" name="รูปภาพ 51">
            <a:extLst>
              <a:ext uri="{FF2B5EF4-FFF2-40B4-BE49-F238E27FC236}">
                <a16:creationId xmlns:a16="http://schemas.microsoft.com/office/drawing/2014/main" id="{9B25A122-1D33-41F3-BF6D-F866E517E0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8111" y="7245299"/>
            <a:ext cx="3979889" cy="860349"/>
          </a:xfrm>
          <a:prstGeom prst="rect">
            <a:avLst/>
          </a:prstGeom>
        </p:spPr>
      </p:pic>
      <p:sp>
        <p:nvSpPr>
          <p:cNvPr id="55" name="กล่องข้อความ 54">
            <a:extLst>
              <a:ext uri="{FF2B5EF4-FFF2-40B4-BE49-F238E27FC236}">
                <a16:creationId xmlns:a16="http://schemas.microsoft.com/office/drawing/2014/main" id="{23F99CD1-7666-472F-9E89-6002BA99ED38}"/>
              </a:ext>
            </a:extLst>
          </p:cNvPr>
          <p:cNvSpPr txBox="1"/>
          <p:nvPr/>
        </p:nvSpPr>
        <p:spPr>
          <a:xfrm>
            <a:off x="1563763" y="8743808"/>
            <a:ext cx="38940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000" dirty="0">
                <a:latin typeface="RSU" panose="02000506040000020003" pitchFamily="2" charset="-34"/>
                <a:cs typeface="RSU" panose="02000506040000020003" pitchFamily="2" charset="-34"/>
              </a:rPr>
              <a:t>สังกัดกองการศึกษา ศาสนาและวัฒนธรรม</a:t>
            </a:r>
          </a:p>
          <a:p>
            <a:pPr algn="ctr"/>
            <a:r>
              <a:rPr lang="th-TH" sz="2000" dirty="0">
                <a:latin typeface="RSU" panose="02000506040000020003" pitchFamily="2" charset="-34"/>
                <a:cs typeface="RSU" panose="02000506040000020003" pitchFamily="2" charset="-34"/>
              </a:rPr>
              <a:t>องค์การบริหารส่วนจังหวัดหนองบัวลำภู</a:t>
            </a:r>
          </a:p>
          <a:p>
            <a:pPr algn="ctr"/>
            <a:r>
              <a:rPr lang="th-TH" sz="2000" dirty="0">
                <a:latin typeface="RSU" panose="02000506040000020003" pitchFamily="2" charset="-34"/>
                <a:cs typeface="RSU" panose="02000506040000020003" pitchFamily="2" charset="-34"/>
              </a:rPr>
              <a:t>อำเภอเมือง จังหวัดหนองบัวลำภู</a:t>
            </a:r>
          </a:p>
        </p:txBody>
      </p:sp>
      <p:sp>
        <p:nvSpPr>
          <p:cNvPr id="56" name="กล่องข้อความ 55">
            <a:extLst>
              <a:ext uri="{FF2B5EF4-FFF2-40B4-BE49-F238E27FC236}">
                <a16:creationId xmlns:a16="http://schemas.microsoft.com/office/drawing/2014/main" id="{258B48BB-EC2C-4B1D-B053-C872AF6FDC67}"/>
              </a:ext>
            </a:extLst>
          </p:cNvPr>
          <p:cNvSpPr txBox="1"/>
          <p:nvPr/>
        </p:nvSpPr>
        <p:spPr>
          <a:xfrm>
            <a:off x="193197" y="8291711"/>
            <a:ext cx="6635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dirty="0">
                <a:solidFill>
                  <a:srgbClr val="002060"/>
                </a:solidFill>
                <a:latin typeface="RSU" panose="02000506040000020003" pitchFamily="2" charset="-34"/>
                <a:cs typeface="RSU" panose="02000506040000020003" pitchFamily="2" charset="-34"/>
              </a:rPr>
              <a:t>โรงเรียนองค์การบริหารส่วนจังหวัดหนองบัวลำภู๑ บ้านวังหมื่น</a:t>
            </a:r>
          </a:p>
        </p:txBody>
      </p:sp>
      <p:sp>
        <p:nvSpPr>
          <p:cNvPr id="65" name="กล่องข้อความ 64">
            <a:extLst>
              <a:ext uri="{FF2B5EF4-FFF2-40B4-BE49-F238E27FC236}">
                <a16:creationId xmlns:a16="http://schemas.microsoft.com/office/drawing/2014/main" id="{D179A4B1-6A6F-4756-B002-ECACEC10375B}"/>
              </a:ext>
            </a:extLst>
          </p:cNvPr>
          <p:cNvSpPr txBox="1"/>
          <p:nvPr/>
        </p:nvSpPr>
        <p:spPr>
          <a:xfrm>
            <a:off x="801212" y="942057"/>
            <a:ext cx="56684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rgbClr val="002060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รายงานผลการปฏิบัติงาน</a:t>
            </a:r>
          </a:p>
          <a:p>
            <a:pPr algn="ctr"/>
            <a:r>
              <a:rPr lang="th-TH" sz="2800" b="1" dirty="0">
                <a:solidFill>
                  <a:srgbClr val="002060"/>
                </a:solidFill>
                <a:latin typeface="RSU" panose="02000506040000020003" pitchFamily="2" charset="-34"/>
                <a:cs typeface="RSU" panose="02000506040000020003" pitchFamily="2" charset="-34"/>
              </a:rPr>
              <a:t>และผลการประเมินตนเองรายบุคคล</a:t>
            </a:r>
            <a:endParaRPr lang="th-TH" sz="2000" b="1" dirty="0">
              <a:solidFill>
                <a:srgbClr val="002060"/>
              </a:solidFill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pic>
        <p:nvPicPr>
          <p:cNvPr id="66" name="รูปภาพ 65">
            <a:extLst>
              <a:ext uri="{FF2B5EF4-FFF2-40B4-BE49-F238E27FC236}">
                <a16:creationId xmlns:a16="http://schemas.microsoft.com/office/drawing/2014/main" id="{79D756F3-93FE-4AA4-8770-0E2FA40733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480" y="173539"/>
            <a:ext cx="865715" cy="871211"/>
          </a:xfrm>
          <a:prstGeom prst="rect">
            <a:avLst/>
          </a:prstGeom>
        </p:spPr>
      </p:pic>
      <p:sp>
        <p:nvSpPr>
          <p:cNvPr id="68" name="กล่องข้อความ 67">
            <a:extLst>
              <a:ext uri="{FF2B5EF4-FFF2-40B4-BE49-F238E27FC236}">
                <a16:creationId xmlns:a16="http://schemas.microsoft.com/office/drawing/2014/main" id="{E9E0BEEB-EC7C-4D52-8BD4-0CE9505D025E}"/>
              </a:ext>
            </a:extLst>
          </p:cNvPr>
          <p:cNvSpPr txBox="1"/>
          <p:nvPr/>
        </p:nvSpPr>
        <p:spPr>
          <a:xfrm>
            <a:off x="1595106" y="1940218"/>
            <a:ext cx="41056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400" dirty="0"/>
              <a:t>( </a:t>
            </a:r>
            <a:r>
              <a:rPr lang="th-TH" sz="2400" dirty="0" err="1"/>
              <a:t>Self</a:t>
            </a:r>
            <a:r>
              <a:rPr lang="th-TH" sz="2400" dirty="0"/>
              <a:t> </a:t>
            </a:r>
            <a:r>
              <a:rPr lang="th-TH" sz="2400" dirty="0" err="1"/>
              <a:t>Assessment</a:t>
            </a:r>
            <a:r>
              <a:rPr lang="th-TH" sz="2400" dirty="0"/>
              <a:t> </a:t>
            </a:r>
            <a:r>
              <a:rPr lang="th-TH" sz="2400" dirty="0" err="1"/>
              <a:t>Report</a:t>
            </a:r>
            <a:r>
              <a:rPr lang="th-TH" sz="2400" dirty="0"/>
              <a:t> : SAR )</a:t>
            </a:r>
          </a:p>
        </p:txBody>
      </p:sp>
      <p:sp>
        <p:nvSpPr>
          <p:cNvPr id="69" name="กล่องข้อความ 68">
            <a:extLst>
              <a:ext uri="{FF2B5EF4-FFF2-40B4-BE49-F238E27FC236}">
                <a16:creationId xmlns:a16="http://schemas.microsoft.com/office/drawing/2014/main" id="{814AC582-A0AD-4F9F-B76A-C55A3E07EE41}"/>
              </a:ext>
            </a:extLst>
          </p:cNvPr>
          <p:cNvSpPr txBox="1"/>
          <p:nvPr/>
        </p:nvSpPr>
        <p:spPr>
          <a:xfrm>
            <a:off x="3408745" y="2607727"/>
            <a:ext cx="41056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dirty="0"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ปีการศึกษา ๒๕๖๓</a:t>
            </a:r>
          </a:p>
        </p:txBody>
      </p:sp>
      <p:pic>
        <p:nvPicPr>
          <p:cNvPr id="78" name="รูปภาพ 77">
            <a:extLst>
              <a:ext uri="{FF2B5EF4-FFF2-40B4-BE49-F238E27FC236}">
                <a16:creationId xmlns:a16="http://schemas.microsoft.com/office/drawing/2014/main" id="{687F5BF8-8BC0-41B8-8DF4-BC7DFA096F9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992" y="2548705"/>
            <a:ext cx="2454960" cy="1819255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58CC48CD-7FCF-486E-BE11-5714A709BB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457" y="167639"/>
            <a:ext cx="824737" cy="774418"/>
          </a:xfrm>
          <a:prstGeom prst="rect">
            <a:avLst/>
          </a:prstGeom>
        </p:spPr>
      </p:pic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DB1AB35A-3FEC-4396-A124-438F924B1925}"/>
              </a:ext>
            </a:extLst>
          </p:cNvPr>
          <p:cNvSpPr txBox="1"/>
          <p:nvPr/>
        </p:nvSpPr>
        <p:spPr>
          <a:xfrm>
            <a:off x="1747585" y="7244572"/>
            <a:ext cx="41056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dirty="0"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ชื่อ</a:t>
            </a:r>
          </a:p>
          <a:p>
            <a:pPr algn="ctr"/>
            <a:r>
              <a:rPr lang="th-TH" sz="2800" dirty="0"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ตำแหน่ง</a:t>
            </a:r>
          </a:p>
        </p:txBody>
      </p:sp>
    </p:spTree>
    <p:extLst>
      <p:ext uri="{BB962C8B-B14F-4D97-AF65-F5344CB8AC3E}">
        <p14:creationId xmlns:p14="http://schemas.microsoft.com/office/powerpoint/2010/main" val="906294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24FD32A6-D7B4-4D82-925C-003A7C64A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44" name="รูปภาพ 43">
            <a:extLst>
              <a:ext uri="{FF2B5EF4-FFF2-40B4-BE49-F238E27FC236}">
                <a16:creationId xmlns:a16="http://schemas.microsoft.com/office/drawing/2014/main" id="{A60545E0-8AE8-4D62-BD34-3557764BD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750" y="9623686"/>
            <a:ext cx="2406251" cy="282314"/>
          </a:xfrm>
          <a:prstGeom prst="rect">
            <a:avLst/>
          </a:prstGeom>
        </p:spPr>
      </p:pic>
      <p:pic>
        <p:nvPicPr>
          <p:cNvPr id="38" name="รูปภาพ 37">
            <a:extLst>
              <a:ext uri="{FF2B5EF4-FFF2-40B4-BE49-F238E27FC236}">
                <a16:creationId xmlns:a16="http://schemas.microsoft.com/office/drawing/2014/main" id="{DE3B9237-C302-4829-BFB7-6124ACDF30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 flipH="1">
            <a:off x="5361381" y="3454590"/>
            <a:ext cx="1490844" cy="1505427"/>
          </a:xfrm>
          <a:prstGeom prst="rect">
            <a:avLst/>
          </a:prstGeom>
        </p:spPr>
      </p:pic>
      <p:pic>
        <p:nvPicPr>
          <p:cNvPr id="40" name="รูปภาพ 39">
            <a:extLst>
              <a:ext uri="{FF2B5EF4-FFF2-40B4-BE49-F238E27FC236}">
                <a16:creationId xmlns:a16="http://schemas.microsoft.com/office/drawing/2014/main" id="{980D97C8-77C5-4E4E-94F7-38262CEE3E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61381" y="5102786"/>
            <a:ext cx="1488435" cy="1505427"/>
          </a:xfrm>
          <a:prstGeom prst="rect">
            <a:avLst/>
          </a:prstGeom>
        </p:spPr>
      </p:pic>
      <p:pic>
        <p:nvPicPr>
          <p:cNvPr id="78" name="รูปภาพ 77">
            <a:extLst>
              <a:ext uri="{FF2B5EF4-FFF2-40B4-BE49-F238E27FC236}">
                <a16:creationId xmlns:a16="http://schemas.microsoft.com/office/drawing/2014/main" id="{687F5BF8-8BC0-41B8-8DF4-BC7DFA096F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86746" y="4766895"/>
            <a:ext cx="2603137" cy="1944792"/>
          </a:xfrm>
          <a:prstGeom prst="rect">
            <a:avLst/>
          </a:prstGeom>
        </p:spPr>
      </p:pic>
      <p:sp>
        <p:nvSpPr>
          <p:cNvPr id="62" name="กล่องข้อความ 61">
            <a:extLst>
              <a:ext uri="{FF2B5EF4-FFF2-40B4-BE49-F238E27FC236}">
                <a16:creationId xmlns:a16="http://schemas.microsoft.com/office/drawing/2014/main" id="{410C5665-CC60-4987-9B1D-9C9E8851FA9D}"/>
              </a:ext>
            </a:extLst>
          </p:cNvPr>
          <p:cNvSpPr txBox="1"/>
          <p:nvPr/>
        </p:nvSpPr>
        <p:spPr>
          <a:xfrm>
            <a:off x="290016" y="8450008"/>
            <a:ext cx="5024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b="1" dirty="0">
                <a:solidFill>
                  <a:srgbClr val="002060"/>
                </a:solidFill>
                <a:latin typeface="RSU" panose="02000506040000020003" pitchFamily="2" charset="-34"/>
                <a:cs typeface="RSU" panose="02000506040000020003" pitchFamily="2" charset="-34"/>
              </a:rPr>
              <a:t>โรงเรียนองค์การบริหารส่วนจังหวัดหนองบัวลำภู๑</a:t>
            </a:r>
            <a:r>
              <a:rPr lang="en-US" b="1" dirty="0">
                <a:solidFill>
                  <a:srgbClr val="002060"/>
                </a:solidFill>
                <a:latin typeface="RSU" panose="02000506040000020003" pitchFamily="2" charset="-34"/>
                <a:cs typeface="RSU" panose="02000506040000020003" pitchFamily="2" charset="-34"/>
              </a:rPr>
              <a:t> </a:t>
            </a:r>
            <a:r>
              <a:rPr lang="th-TH" b="1" dirty="0">
                <a:solidFill>
                  <a:srgbClr val="002060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บ้านวังหมื่น</a:t>
            </a:r>
          </a:p>
        </p:txBody>
      </p:sp>
      <p:pic>
        <p:nvPicPr>
          <p:cNvPr id="64" name="รูปภาพ 63">
            <a:extLst>
              <a:ext uri="{FF2B5EF4-FFF2-40B4-BE49-F238E27FC236}">
                <a16:creationId xmlns:a16="http://schemas.microsoft.com/office/drawing/2014/main" id="{ACC9C9FA-0EAF-4AFD-A4F5-537C4184A6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266" y="8364652"/>
            <a:ext cx="1035418" cy="1041991"/>
          </a:xfrm>
          <a:prstGeom prst="rect">
            <a:avLst/>
          </a:prstGeom>
        </p:spPr>
      </p:pic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75BDBDDA-7036-4D50-B036-E0466394BE2F}"/>
              </a:ext>
            </a:extLst>
          </p:cNvPr>
          <p:cNvSpPr txBox="1"/>
          <p:nvPr/>
        </p:nvSpPr>
        <p:spPr>
          <a:xfrm>
            <a:off x="1748645" y="8701087"/>
            <a:ext cx="35237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RSU" panose="02000506040000020003" pitchFamily="2" charset="-34"/>
                <a:cs typeface="RSU" panose="02000506040000020003" pitchFamily="2" charset="-34"/>
              </a:rPr>
              <a:t>สังกัดกองการศึกษา ศาสนาและวัฒนธรรม</a:t>
            </a:r>
          </a:p>
          <a:p>
            <a:r>
              <a:rPr lang="th-TH" dirty="0">
                <a:latin typeface="RSU" panose="02000506040000020003" pitchFamily="2" charset="-34"/>
                <a:cs typeface="RSU" panose="02000506040000020003" pitchFamily="2" charset="-34"/>
              </a:rPr>
              <a:t>องค์การบริหารส่วนจังหวัดหนองบัวลำภู</a:t>
            </a:r>
          </a:p>
          <a:p>
            <a:r>
              <a:rPr lang="th-TH" dirty="0">
                <a:latin typeface="RSU" panose="02000506040000020003" pitchFamily="2" charset="-34"/>
                <a:cs typeface="RSU" panose="02000506040000020003" pitchFamily="2" charset="-34"/>
              </a:rPr>
              <a:t>อำเภอเมือง จังหวัดหนองบัวลำภู</a:t>
            </a:r>
          </a:p>
        </p:txBody>
      </p:sp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F60480C6-6C5E-4433-89F3-820DE578D5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567" y="8383992"/>
            <a:ext cx="941015" cy="88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83909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</TotalTime>
  <Words>72</Words>
  <Application>Microsoft Office PowerPoint</Application>
  <PresentationFormat>กระดาษ A4 (210x297 มม.)</PresentationFormat>
  <Paragraphs>14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7" baseType="lpstr">
      <vt:lpstr>Arial</vt:lpstr>
      <vt:lpstr>RSU</vt:lpstr>
      <vt:lpstr>Calibri</vt:lpstr>
      <vt:lpstr>Calibri Light</vt:lpstr>
      <vt:lpstr>ธีมของ Office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Gunyalax Chipubat</dc:creator>
  <cp:lastModifiedBy>Lenovo</cp:lastModifiedBy>
  <cp:revision>15</cp:revision>
  <dcterms:created xsi:type="dcterms:W3CDTF">2021-04-01T13:19:59Z</dcterms:created>
  <dcterms:modified xsi:type="dcterms:W3CDTF">2021-04-17T01:02:58Z</dcterms:modified>
</cp:coreProperties>
</file>